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9" r:id="rId2"/>
    <p:sldId id="290" r:id="rId3"/>
    <p:sldId id="264" r:id="rId4"/>
    <p:sldId id="291" r:id="rId5"/>
    <p:sldId id="275" r:id="rId6"/>
    <p:sldId id="271" r:id="rId7"/>
    <p:sldId id="285" r:id="rId8"/>
    <p:sldId id="286" r:id="rId9"/>
    <p:sldId id="287" r:id="rId10"/>
    <p:sldId id="292" r:id="rId11"/>
    <p:sldId id="288" r:id="rId12"/>
    <p:sldId id="278" r:id="rId13"/>
    <p:sldId id="279" r:id="rId14"/>
    <p:sldId id="280" r:id="rId15"/>
    <p:sldId id="281" r:id="rId16"/>
    <p:sldId id="283" r:id="rId17"/>
    <p:sldId id="272" r:id="rId18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A258"/>
    <a:srgbClr val="C4B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718" autoAdjust="0"/>
  </p:normalViewPr>
  <p:slideViewPr>
    <p:cSldViewPr>
      <p:cViewPr>
        <p:scale>
          <a:sx n="77" d="100"/>
          <a:sy n="77" d="100"/>
        </p:scale>
        <p:origin x="-1368" y="-197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380B-C399-4589-B055-B9696F7A2E78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D687-F0CE-4953-9E65-9A0841621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94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ব্যাটারীর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পরিবাহীতে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রুপান্তরিত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বাল্ব, ব্যাটারী ও</a:t>
            </a:r>
            <a:r>
              <a:rPr lang="bn-BD" baseline="0" dirty="0" smtClean="0"/>
              <a:t> তার দিয়ে পরীক্ষাটি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টর্চে</a:t>
            </a:r>
            <a:r>
              <a:rPr lang="bn-BD" baseline="0" dirty="0" smtClean="0"/>
              <a:t> সরল বর্তনী</a:t>
            </a:r>
            <a:r>
              <a:rPr lang="en-US" baseline="0" dirty="0" smtClean="0"/>
              <a:t> </a:t>
            </a:r>
            <a:r>
              <a:rPr lang="bn-BD" baseline="0" dirty="0" smtClean="0"/>
              <a:t>কিভাবে ব্যবহৃত হয়েছে তার ব্যাখ্যা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70921" y="434162"/>
            <a:ext cx="9345160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2673" y="1820206"/>
            <a:ext cx="874395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12673" y="3685032"/>
            <a:ext cx="874395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0352"/>
            <a:ext cx="9206865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533405"/>
            <a:ext cx="222885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533403"/>
            <a:ext cx="668655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85" y="530352"/>
            <a:ext cx="9206865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70921" y="434163"/>
            <a:ext cx="9345160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87" y="4928616"/>
            <a:ext cx="9206865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87" y="5624484"/>
            <a:ext cx="9206865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6" y="530352"/>
            <a:ext cx="442341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780" y="530352"/>
            <a:ext cx="442341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127" y="579438"/>
            <a:ext cx="442341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33690" y="579438"/>
            <a:ext cx="442341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3127" y="1447800"/>
            <a:ext cx="442341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690" y="1447800"/>
            <a:ext cx="442341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132" y="533400"/>
            <a:ext cx="3343275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31203" y="1447802"/>
            <a:ext cx="3343275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6544" y="930144"/>
            <a:ext cx="520442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200900" y="434162"/>
            <a:ext cx="2615181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12056"/>
            <a:ext cx="92583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270551" y="533400"/>
            <a:ext cx="2520315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65" y="435768"/>
            <a:ext cx="666597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70921" y="434162"/>
            <a:ext cx="9345160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5785" y="4985590"/>
            <a:ext cx="9206865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5785" y="530352"/>
            <a:ext cx="9206865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248369" y="6111876"/>
            <a:ext cx="25717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820119" y="6111876"/>
            <a:ext cx="257175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91869" y="6111876"/>
            <a:ext cx="5143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8775" y="381000"/>
            <a:ext cx="7115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752600"/>
            <a:ext cx="634365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53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52551" y="571500"/>
            <a:ext cx="7620000" cy="4038600"/>
            <a:chOff x="3238234" y="2181050"/>
            <a:chExt cx="3810532" cy="2495899"/>
          </a:xfrm>
        </p:grpSpPr>
        <p:pic>
          <p:nvPicPr>
            <p:cNvPr id="20" name="Picture 19" descr="381_Introduction of Electric Circuit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38234" y="2181050"/>
              <a:ext cx="3810532" cy="24958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48100" y="3048000"/>
              <a:ext cx="251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43051" y="4876800"/>
            <a:ext cx="723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ইলেকট্রিক সার্কিট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6" name="Straight Connector 15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4010025" y="6553200"/>
            <a:ext cx="2657475" cy="228600"/>
            <a:chOff x="2476500" y="6629400"/>
            <a:chExt cx="2657475" cy="228600"/>
          </a:xfrm>
        </p:grpSpPr>
        <p:sp>
          <p:nvSpPr>
            <p:cNvPr id="11" name="Action Button: Home 1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Return 11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791969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0109-l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4000"/>
            <a:ext cx="4286250" cy="4114800"/>
          </a:xfrm>
          <a:prstGeom prst="rect">
            <a:avLst/>
          </a:prstGeom>
        </p:spPr>
      </p:pic>
      <p:pic>
        <p:nvPicPr>
          <p:cNvPr id="4" name="Picture 3" descr="fi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524000"/>
            <a:ext cx="4343400" cy="41148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3162300" y="533400"/>
            <a:ext cx="4029075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হেডলাইটে সরল বর্তনীর ব্যবহার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5867400"/>
            <a:ext cx="830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সাইকেল, মোটরগাড়ি ইত্যাদি হেডলাইটে সরল বর্তনী ব্যবহৃত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57627" y="6553200"/>
            <a:ext cx="2989659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ction Button: Return 13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743700" y="5375091"/>
            <a:ext cx="1905000" cy="4161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বিদ্যুৎ প্রবাহ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3238501" y="5410200"/>
            <a:ext cx="1981200" cy="3763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বৈদুৎতিক বর্তনী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6743700" y="4572003"/>
            <a:ext cx="1828800" cy="380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সংযোগী তার  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238501" y="4605616"/>
            <a:ext cx="1981200" cy="3473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 তার </a:t>
            </a:r>
            <a:endParaRPr lang="en-US" sz="1400" dirty="0"/>
          </a:p>
        </p:txBody>
      </p:sp>
      <p:sp>
        <p:nvSpPr>
          <p:cNvPr id="16" name="Down Arrow Callout 15"/>
          <p:cNvSpPr/>
          <p:nvPr/>
        </p:nvSpPr>
        <p:spPr>
          <a:xfrm>
            <a:off x="3514725" y="533400"/>
            <a:ext cx="4029075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বহুনির্বাচনী প্রশ্নঃ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5503" y="1676400"/>
            <a:ext cx="767715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কী 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14838" y="3415553"/>
            <a:ext cx="2057400" cy="9144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14350" y="1691640"/>
            <a:ext cx="1457325" cy="1371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57500" y="4587688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686300" y="4569757"/>
            <a:ext cx="4572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2701" y="460561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10818" y="451148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57500" y="5486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973702" y="5263985"/>
            <a:ext cx="257644" cy="479941"/>
          </a:xfrm>
          <a:prstGeom prst="halfFram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62701" y="5486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191500" y="53340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647700" y="4558555"/>
            <a:ext cx="2057400" cy="115644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57500" y="5486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44" name="Straight Connector 43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1"/>
          <p:cNvGrpSpPr/>
          <p:nvPr/>
        </p:nvGrpSpPr>
        <p:grpSpPr>
          <a:xfrm>
            <a:off x="3857628" y="6553200"/>
            <a:ext cx="2989659" cy="228600"/>
            <a:chOff x="2476500" y="6629400"/>
            <a:chExt cx="2657475" cy="228600"/>
          </a:xfrm>
        </p:grpSpPr>
        <p:sp>
          <p:nvSpPr>
            <p:cNvPr id="31" name="Action Button: Home 3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ction Button: Return 31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ction Button: Back or Previous 3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ction Button: Forward or Next 3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249497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3" grpId="0" animBg="1"/>
      <p:bldP spid="3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77101" y="57150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1901" y="5639896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,iii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1901" y="4725496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295900" y="5562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437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8343900" y="56388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3619501" y="458296"/>
            <a:ext cx="4419600" cy="83710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বহুনির্বাচনী প্রশ্নঃ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4375" y="1525096"/>
            <a:ext cx="1457325" cy="1371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4700" y="480169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5295900" y="4649296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762501" y="3506296"/>
            <a:ext cx="1676400" cy="9906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3700" y="480169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01" y="4801696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14700" y="563989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alf Frame 29"/>
          <p:cNvSpPr/>
          <p:nvPr/>
        </p:nvSpPr>
        <p:spPr>
          <a:xfrm rot="13468789">
            <a:off x="8685006" y="4627292"/>
            <a:ext cx="268910" cy="537815"/>
          </a:xfrm>
          <a:prstGeom prst="halfFram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23901" y="4877896"/>
            <a:ext cx="1905000" cy="838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3601" y="1448896"/>
            <a:ext cx="7629525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>
              <a:buFontTx/>
              <a:buAutoNum type="romanLcPeriod"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43700" y="4800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38" name="Straight Connector 37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1"/>
          <p:cNvGrpSpPr/>
          <p:nvPr/>
        </p:nvGrpSpPr>
        <p:grpSpPr>
          <a:xfrm>
            <a:off x="3857628" y="6553200"/>
            <a:ext cx="2989659" cy="228600"/>
            <a:chOff x="2476500" y="6629400"/>
            <a:chExt cx="2657475" cy="228600"/>
          </a:xfrm>
        </p:grpSpPr>
        <p:sp>
          <p:nvSpPr>
            <p:cNvPr id="34" name="Action Button: Home 33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ction Button: Return 34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ction Button: Back or Previous 35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ction Button: Forward or Next 36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249497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2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3343275" y="609600"/>
            <a:ext cx="3171825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6700" y="2263254"/>
            <a:ext cx="23812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31409" y="2263254"/>
            <a:ext cx="1371600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31409" y="5105400"/>
            <a:ext cx="1285875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6700" y="5105400"/>
            <a:ext cx="388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কিরুপ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31409" y="3657600"/>
            <a:ext cx="1371600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6700" y="3657600"/>
            <a:ext cx="44577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9" name="Straight Connector 28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1"/>
          <p:cNvGrpSpPr/>
          <p:nvPr/>
        </p:nvGrpSpPr>
        <p:grpSpPr>
          <a:xfrm>
            <a:off x="3857627" y="6553200"/>
            <a:ext cx="2989659" cy="228600"/>
            <a:chOff x="2476500" y="6629400"/>
            <a:chExt cx="2657475" cy="228600"/>
          </a:xfrm>
        </p:grpSpPr>
        <p:sp>
          <p:nvSpPr>
            <p:cNvPr id="12" name="Action Button: Home 1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ction Button: Return 1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1052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857628" y="6400800"/>
            <a:ext cx="2989659" cy="228600"/>
            <a:chOff x="2476500" y="6629400"/>
            <a:chExt cx="2657475" cy="228600"/>
          </a:xfrm>
        </p:grpSpPr>
        <p:sp>
          <p:nvSpPr>
            <p:cNvPr id="9" name="Action Button: Home 8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ction Button: Return 9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ction Button: Back or Previous 10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ction Button: Forward or Next 11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342900" y="381000"/>
            <a:ext cx="9601200" cy="5410200"/>
            <a:chOff x="0" y="381000"/>
            <a:chExt cx="10096499" cy="5638800"/>
          </a:xfrm>
        </p:grpSpPr>
        <p:grpSp>
          <p:nvGrpSpPr>
            <p:cNvPr id="6" name="Group 43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Cube 28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67099" y="1136914"/>
              <a:ext cx="3047999" cy="481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90701" y="2590802"/>
            <a:ext cx="1905000" cy="149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29101" y="2590802"/>
            <a:ext cx="1981200" cy="224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9900" y="2667000"/>
            <a:ext cx="19812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37" name="Straight Connector 36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5300" y="457200"/>
            <a:ext cx="9372600" cy="6019800"/>
            <a:chOff x="1409700" y="914400"/>
            <a:chExt cx="8001000" cy="5029200"/>
          </a:xfrm>
        </p:grpSpPr>
        <p:pic>
          <p:nvPicPr>
            <p:cNvPr id="16" name="Picture 15" descr="51a52b62ce395f2f2500000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914400"/>
              <a:ext cx="8001000" cy="5029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48100" y="4800600"/>
              <a:ext cx="3124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81300" y="2286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4010025" y="6553200"/>
            <a:ext cx="2657475" cy="228600"/>
            <a:chOff x="2476500" y="6629400"/>
            <a:chExt cx="2657475" cy="228600"/>
          </a:xfrm>
        </p:grpSpPr>
        <p:sp>
          <p:nvSpPr>
            <p:cNvPr id="12" name="Action Button: Home 1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Return 1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vue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85800"/>
            <a:ext cx="8839200" cy="5562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2351" y="26670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9" name="Straight Connector 18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>
          <a:xfrm>
            <a:off x="4248150" y="6553200"/>
            <a:ext cx="2114550" cy="228600"/>
            <a:chOff x="2714625" y="6629400"/>
            <a:chExt cx="2114550" cy="228600"/>
          </a:xfrm>
        </p:grpSpPr>
        <p:sp>
          <p:nvSpPr>
            <p:cNvPr id="14" name="Action Button: Home 13">
              <a:hlinkClick r:id="" action="ppaction://hlinkshowjump?jump=firstslide" highlightClick="1"/>
            </p:cNvPr>
            <p:cNvSpPr/>
            <p:nvPr/>
          </p:nvSpPr>
          <p:spPr>
            <a:xfrm>
              <a:off x="2714625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Return 14">
              <a:hlinkClick r:id="" action="ppaction://hlinkshowjump?jump=endshow" highlightClick="1"/>
            </p:cNvPr>
            <p:cNvSpPr/>
            <p:nvPr/>
          </p:nvSpPr>
          <p:spPr>
            <a:xfrm>
              <a:off x="42291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Back or Previous 15">
              <a:hlinkClick r:id="" action="ppaction://hlinkshowjump?jump=previousslide" highlightClick="1"/>
            </p:cNvPr>
            <p:cNvSpPr/>
            <p:nvPr/>
          </p:nvSpPr>
          <p:spPr>
            <a:xfrm>
              <a:off x="3476625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04800"/>
            <a:ext cx="92583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4950" y="1600201"/>
            <a:ext cx="4543425" cy="4525963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জেনারেল ইলেকট্রনিক্স-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(১ম পত্র)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963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0129" y="2423200"/>
            <a:ext cx="3657917" cy="27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98953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2552700" y="457200"/>
            <a:ext cx="5257800" cy="8382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9450" y="4876800"/>
            <a:ext cx="428625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জন্য প্রয়োজন... 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9450" y="5715000"/>
            <a:ext cx="428625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বলে ...?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9450" y="4876800"/>
            <a:ext cx="428625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 তারের।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9450" y="5715000"/>
            <a:ext cx="428625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9" name="Straight Connector 28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2"/>
          <p:cNvGrpSpPr/>
          <p:nvPr/>
        </p:nvGrpSpPr>
        <p:grpSpPr>
          <a:xfrm>
            <a:off x="4010025" y="6553200"/>
            <a:ext cx="2657475" cy="228600"/>
            <a:chOff x="2476500" y="6629400"/>
            <a:chExt cx="2657475" cy="228600"/>
          </a:xfrm>
        </p:grpSpPr>
        <p:sp>
          <p:nvSpPr>
            <p:cNvPr id="24" name="Action Button: Home 23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5" name="Action Button: Return 24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6" name="Action Button: Back or Previous 25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7" name="Action Button: Forward or Next 26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" y="1447801"/>
            <a:ext cx="9296400" cy="3352800"/>
            <a:chOff x="571500" y="1447801"/>
            <a:chExt cx="9296400" cy="3352800"/>
          </a:xfrm>
        </p:grpSpPr>
        <p:pic>
          <p:nvPicPr>
            <p:cNvPr id="39" name="Picture 38" descr="grid-tie(animated)[h]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" y="1447801"/>
              <a:ext cx="9296400" cy="33528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171700" y="4419600"/>
              <a:ext cx="2819400" cy="304800"/>
            </a:xfrm>
            <a:prstGeom prst="rect">
              <a:avLst/>
            </a:prstGeom>
            <a:solidFill>
              <a:srgbClr val="C4B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762000"/>
            <a:ext cx="9001125" cy="417550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পাঠঃইলেকট্রিক সার্কিট</a:t>
            </a:r>
          </a:p>
          <a:p>
            <a:pPr algn="ctr"/>
            <a:r>
              <a:rPr lang="bn-BD" sz="4400" baseline="-25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400" baseline="-25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400" baseline="-25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bn-BD" sz="3600" baseline="-2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জ্ঞাত হবে)</a:t>
            </a: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4814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2251" y="2133600"/>
            <a:ext cx="58673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ইলেকট্রিক সার্কিট কী তা বলতে পারবে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628900" y="762000"/>
            <a:ext cx="52578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00" y="3124200"/>
            <a:ext cx="7924799" cy="79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ইলেকট্রিক সার্কিট কিভাবে তৈরী করা যায় তা ব্যাখ্যা করতে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পারবে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316" y="4343400"/>
            <a:ext cx="7924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ইলেকট্রিক সার্কিট এর বিভিন্ন উপাদান চিহ্নিক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5" name="Straight Connector 24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1"/>
          <p:cNvGrpSpPr/>
          <p:nvPr/>
        </p:nvGrpSpPr>
        <p:grpSpPr>
          <a:xfrm>
            <a:off x="3857629" y="6553200"/>
            <a:ext cx="2989659" cy="228600"/>
            <a:chOff x="2476500" y="6629400"/>
            <a:chExt cx="2657475" cy="228600"/>
          </a:xfrm>
        </p:grpSpPr>
        <p:sp>
          <p:nvSpPr>
            <p:cNvPr id="12" name="Action Button: Home 1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ction Button: Return 1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249497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81300" y="1905000"/>
            <a:ext cx="1143000" cy="2438400"/>
            <a:chOff x="2781300" y="1905000"/>
            <a:chExt cx="1143000" cy="2438400"/>
          </a:xfrm>
        </p:grpSpPr>
        <p:sp>
          <p:nvSpPr>
            <p:cNvPr id="32" name="Can 31"/>
            <p:cNvSpPr/>
            <p:nvPr/>
          </p:nvSpPr>
          <p:spPr>
            <a:xfrm>
              <a:off x="2781300" y="1981200"/>
              <a:ext cx="1143000" cy="2362200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314700" y="1905000"/>
              <a:ext cx="1524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wn Arrow Callout 26"/>
          <p:cNvSpPr/>
          <p:nvPr/>
        </p:nvSpPr>
        <p:spPr>
          <a:xfrm>
            <a:off x="3314700" y="533400"/>
            <a:ext cx="4724400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চিত্রটি লক্ষ্য 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4700" y="5334000"/>
            <a:ext cx="480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বর্তনী কী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3800" y="5366951"/>
            <a:ext cx="472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বিদুৎ যে পথে চলে 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42" name="Straight Connector 41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4010025" y="6553200"/>
            <a:ext cx="2657475" cy="228600"/>
            <a:chOff x="2476500" y="6629400"/>
            <a:chExt cx="2657475" cy="228600"/>
          </a:xfrm>
        </p:grpSpPr>
        <p:sp>
          <p:nvSpPr>
            <p:cNvPr id="16" name="Action Button: Home 15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Return 16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9" name="Action Button: Forward or Next 18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iley Face 48"/>
          <p:cNvSpPr/>
          <p:nvPr/>
        </p:nvSpPr>
        <p:spPr>
          <a:xfrm>
            <a:off x="8039100" y="3020704"/>
            <a:ext cx="838200" cy="4572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39100" y="3034352"/>
            <a:ext cx="838200" cy="42990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390106" y="1676400"/>
            <a:ext cx="4572794" cy="1448594"/>
            <a:chOff x="3390106" y="1676400"/>
            <a:chExt cx="4572794" cy="1448594"/>
          </a:xfrm>
        </p:grpSpPr>
        <p:cxnSp>
          <p:nvCxnSpPr>
            <p:cNvPr id="61" name="Straight Connector 60"/>
            <p:cNvCxnSpPr>
              <a:endCxn id="48" idx="0"/>
            </p:cNvCxnSpPr>
            <p:nvPr/>
          </p:nvCxnSpPr>
          <p:spPr>
            <a:xfrm rot="5400000">
              <a:off x="3257550" y="1809750"/>
              <a:ext cx="2667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390900" y="1676400"/>
              <a:ext cx="4572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38206" y="2400300"/>
              <a:ext cx="1447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0800000">
            <a:off x="3390900" y="3352801"/>
            <a:ext cx="4497388" cy="1438555"/>
            <a:chOff x="3390900" y="1667947"/>
            <a:chExt cx="4497388" cy="1438555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 flipV="1">
              <a:off x="2673211" y="2387224"/>
              <a:ext cx="1438555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390900" y="1676400"/>
              <a:ext cx="44958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 flipV="1">
              <a:off x="7658894" y="1904206"/>
              <a:ext cx="457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n 77"/>
          <p:cNvSpPr/>
          <p:nvPr/>
        </p:nvSpPr>
        <p:spPr>
          <a:xfrm>
            <a:off x="7810500" y="3124200"/>
            <a:ext cx="304800" cy="3048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762500" y="1752600"/>
            <a:ext cx="2133600" cy="2896394"/>
            <a:chOff x="4762500" y="1752600"/>
            <a:chExt cx="2133600" cy="2896394"/>
          </a:xfrm>
        </p:grpSpPr>
        <p:sp>
          <p:nvSpPr>
            <p:cNvPr id="36" name="Rectangle 35"/>
            <p:cNvSpPr/>
            <p:nvPr/>
          </p:nvSpPr>
          <p:spPr>
            <a:xfrm>
              <a:off x="4762500" y="2971800"/>
              <a:ext cx="21336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বিদ্যুৎ প্রবাহের পথ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5182394" y="2323306"/>
              <a:ext cx="1142206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5104209" y="4000103"/>
              <a:ext cx="129619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Minus 91"/>
          <p:cNvSpPr/>
          <p:nvPr/>
        </p:nvSpPr>
        <p:spPr>
          <a:xfrm>
            <a:off x="3238500" y="2362200"/>
            <a:ext cx="304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652E-6 -0.11101 L 0.44431 -0.11101 L 0.44431 0.34412 L 2.07652E-6 0.34412 L 2.07652E-6 -0.11101 Z " pathEditMode="relative" rAng="0" ptsTypes="FFFFF">
                                      <p:cBhvr>
                                        <p:cTn id="11" dur="2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22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90900" y="1905000"/>
          <a:ext cx="3886200" cy="2667000"/>
        </p:xfrm>
        <a:graphic>
          <a:graphicData uri="http://schemas.openxmlformats.org/presentationml/2006/ole">
            <p:oleObj spid="_x0000_s62498" name="Packager Shell Object" showAsIcon="1" r:id="rId3" imgW="914400" imgH="771525" progId="Package">
              <p:embed/>
            </p:oleObj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2933700" y="685800"/>
            <a:ext cx="4724400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ভিডিওটি লক্ষ্য কর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300" y="5334000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জোড়ায় কাজঃ সরল বর্তনী তৈরি করতে কি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লাগে?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0700" y="5334000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ব্যাটারী, একটি বাল্ব ও দুটি তার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9300" y="1219200"/>
            <a:ext cx="6324600" cy="4343400"/>
            <a:chOff x="1257300" y="1066800"/>
            <a:chExt cx="7543800" cy="4724400"/>
          </a:xfrm>
        </p:grpSpPr>
        <p:pic>
          <p:nvPicPr>
            <p:cNvPr id="3" name="Picture 2" descr="circui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00" y="1066800"/>
              <a:ext cx="7315200" cy="4495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572500" y="1066800"/>
              <a:ext cx="228600" cy="449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7300" y="5562600"/>
              <a:ext cx="75438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own Arrow Callout 5"/>
          <p:cNvSpPr/>
          <p:nvPr/>
        </p:nvSpPr>
        <p:spPr>
          <a:xfrm>
            <a:off x="2933700" y="457200"/>
            <a:ext cx="4724400" cy="6858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চিত্রটি লক্ষ্য কর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100" y="5867400"/>
            <a:ext cx="853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আদর্শ ইলেকট্রিক সার্কিট ও তার বিভিন্ন উপাদান সমূহ।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972300" y="1524000"/>
            <a:ext cx="2133600" cy="381000"/>
            <a:chOff x="6819900" y="1295400"/>
            <a:chExt cx="2133600" cy="381000"/>
          </a:xfrm>
        </p:grpSpPr>
        <p:sp>
          <p:nvSpPr>
            <p:cNvPr id="9" name="Rectangle 8"/>
            <p:cNvSpPr/>
            <p:nvPr/>
          </p:nvSpPr>
          <p:spPr>
            <a:xfrm>
              <a:off x="8267700" y="12954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6819900" y="1447800"/>
              <a:ext cx="144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124703" y="2057400"/>
            <a:ext cx="2514596" cy="381000"/>
            <a:chOff x="6972302" y="1371600"/>
            <a:chExt cx="2085701" cy="381000"/>
          </a:xfrm>
        </p:grpSpPr>
        <p:sp>
          <p:nvSpPr>
            <p:cNvPr id="24" name="Rectangle 23"/>
            <p:cNvSpPr/>
            <p:nvPr/>
          </p:nvSpPr>
          <p:spPr>
            <a:xfrm>
              <a:off x="8117609" y="1371600"/>
              <a:ext cx="940394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হোলডার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6972302" y="1524000"/>
              <a:ext cx="107986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95300" y="3733800"/>
            <a:ext cx="1447800" cy="381000"/>
            <a:chOff x="495300" y="3733800"/>
            <a:chExt cx="1447800" cy="381000"/>
          </a:xfrm>
        </p:grpSpPr>
        <p:sp>
          <p:nvSpPr>
            <p:cNvPr id="8" name="Rectangle 7"/>
            <p:cNvSpPr/>
            <p:nvPr/>
          </p:nvSpPr>
          <p:spPr>
            <a:xfrm>
              <a:off x="495300" y="37338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ব্যাটারী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409700" y="38862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7700" y="1752600"/>
            <a:ext cx="2362200" cy="381000"/>
            <a:chOff x="495300" y="3733800"/>
            <a:chExt cx="1447800" cy="381000"/>
          </a:xfrm>
        </p:grpSpPr>
        <p:sp>
          <p:nvSpPr>
            <p:cNvPr id="53" name="Rectangle 52"/>
            <p:cNvSpPr/>
            <p:nvPr/>
          </p:nvSpPr>
          <p:spPr>
            <a:xfrm>
              <a:off x="495300" y="3733800"/>
              <a:ext cx="74725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195848" y="3886200"/>
              <a:ext cx="7472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1499" y="4038600"/>
            <a:ext cx="1600197" cy="685800"/>
            <a:chOff x="7730739" y="1371600"/>
            <a:chExt cx="1327264" cy="381000"/>
          </a:xfrm>
        </p:grpSpPr>
        <p:sp>
          <p:nvSpPr>
            <p:cNvPr id="57" name="Rectangle 56"/>
            <p:cNvSpPr/>
            <p:nvPr/>
          </p:nvSpPr>
          <p:spPr>
            <a:xfrm>
              <a:off x="8173162" y="1371600"/>
              <a:ext cx="88484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সংযোগ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0800000">
              <a:off x="7730739" y="1540933"/>
              <a:ext cx="632032" cy="8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7" name="Straight Connector 26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1"/>
          <p:cNvGrpSpPr/>
          <p:nvPr/>
        </p:nvGrpSpPr>
        <p:grpSpPr>
          <a:xfrm>
            <a:off x="3857627" y="6553200"/>
            <a:ext cx="2989659" cy="228600"/>
            <a:chOff x="2476500" y="6629400"/>
            <a:chExt cx="2657475" cy="228600"/>
          </a:xfrm>
        </p:grpSpPr>
        <p:sp>
          <p:nvSpPr>
            <p:cNvPr id="32" name="Action Button: Home 3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ction Button: Return 3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ction Button: Back or Previous 3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ction Button: Forward or Next 3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028700" y="990602"/>
            <a:ext cx="8001000" cy="2514598"/>
            <a:chOff x="1028700" y="685800"/>
            <a:chExt cx="8001000" cy="2514598"/>
          </a:xfrm>
        </p:grpSpPr>
        <p:grpSp>
          <p:nvGrpSpPr>
            <p:cNvPr id="31" name="Group 30"/>
            <p:cNvGrpSpPr/>
            <p:nvPr/>
          </p:nvGrpSpPr>
          <p:grpSpPr>
            <a:xfrm>
              <a:off x="1028700" y="685800"/>
              <a:ext cx="7848600" cy="2514598"/>
              <a:chOff x="1028700" y="685800"/>
              <a:chExt cx="7848600" cy="251459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28700" y="685800"/>
                <a:ext cx="7848600" cy="2514598"/>
                <a:chOff x="1790700" y="685800"/>
                <a:chExt cx="7086600" cy="3310232"/>
              </a:xfrm>
            </p:grpSpPr>
            <p:pic>
              <p:nvPicPr>
                <p:cNvPr id="7" name="Picture 6" descr="current_animation1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0700" y="685800"/>
                  <a:ext cx="7086600" cy="3209924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790700" y="685800"/>
                  <a:ext cx="70866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790700" y="3200398"/>
                  <a:ext cx="7086600" cy="795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48100" y="2667000"/>
                <a:ext cx="16002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রল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বর্তনী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4381500" y="2666206"/>
                <a:ext cx="45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1028700" y="1205552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43900" y="1143000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1100" y="3657600"/>
            <a:ext cx="8382002" cy="2514600"/>
            <a:chOff x="1181100" y="3429000"/>
            <a:chExt cx="8382002" cy="2514600"/>
          </a:xfrm>
        </p:grpSpPr>
        <p:pic>
          <p:nvPicPr>
            <p:cNvPr id="6" name="Picture 5" descr="FTLI2XAHMVJGKD1.MEDIUM.jpg"/>
            <p:cNvPicPr>
              <a:picLocks noChangeAspect="1"/>
            </p:cNvPicPr>
            <p:nvPr/>
          </p:nvPicPr>
          <p:blipFill>
            <a:blip r:embed="rId4"/>
            <a:srcRect l="7664" r="68065"/>
            <a:stretch>
              <a:fillRect/>
            </a:stretch>
          </p:blipFill>
          <p:spPr>
            <a:xfrm rot="5400000">
              <a:off x="4267201" y="342899"/>
              <a:ext cx="2209800" cy="8382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09548" y="5410200"/>
              <a:ext cx="1635456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টর্চে স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রল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বর্তনী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982494" y="5257006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543300" y="3429000"/>
              <a:ext cx="1828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ব্যাটারী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5029200" y="42291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3353594" y="4228306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695700" y="5486400"/>
              <a:ext cx="762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381500" y="5334000"/>
              <a:ext cx="3048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648700" y="4267200"/>
              <a:ext cx="9144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>
              <a:off x="7886700" y="46482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own Arrow Callout 42"/>
          <p:cNvSpPr/>
          <p:nvPr/>
        </p:nvSpPr>
        <p:spPr>
          <a:xfrm>
            <a:off x="3514725" y="533400"/>
            <a:ext cx="4029075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টর্চে সরল বর্তনীর ব্যবহার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63"/>
          <p:cNvGrpSpPr/>
          <p:nvPr/>
        </p:nvGrpSpPr>
        <p:grpSpPr>
          <a:xfrm>
            <a:off x="114301" y="152400"/>
            <a:ext cx="10096500" cy="6586184"/>
            <a:chOff x="0" y="74612"/>
            <a:chExt cx="10287000" cy="67442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1"/>
          <p:cNvGrpSpPr/>
          <p:nvPr/>
        </p:nvGrpSpPr>
        <p:grpSpPr>
          <a:xfrm>
            <a:off x="3857627" y="6553200"/>
            <a:ext cx="2989659" cy="228600"/>
            <a:chOff x="2476500" y="6629400"/>
            <a:chExt cx="2657475" cy="228600"/>
          </a:xfrm>
        </p:grpSpPr>
        <p:sp>
          <p:nvSpPr>
            <p:cNvPr id="41" name="Action Button: Home 4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Action Button: Return 44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Action Button: Back or Previous 45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ction Button: Forward or Next 46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1348</TotalTime>
  <Words>332</Words>
  <Application>Microsoft Office PowerPoint</Application>
  <PresentationFormat>35mm Slides</PresentationFormat>
  <Paragraphs>90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Aspect</vt:lpstr>
      <vt:lpstr>Packager Shell Object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MY COMPUTER</cp:lastModifiedBy>
  <cp:revision>177</cp:revision>
  <dcterms:created xsi:type="dcterms:W3CDTF">2006-08-16T00:00:00Z</dcterms:created>
  <dcterms:modified xsi:type="dcterms:W3CDTF">2023-11-08T09:08:11Z</dcterms:modified>
</cp:coreProperties>
</file>